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726" r:id="rId2"/>
    <p:sldId id="1735" r:id="rId3"/>
    <p:sldId id="1736" r:id="rId4"/>
    <p:sldId id="1737" r:id="rId5"/>
    <p:sldId id="1738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15-Dec-18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92617" y="2537943"/>
            <a:ext cx="8210282" cy="951779"/>
          </a:xfrm>
        </p:spPr>
        <p:txBody>
          <a:bodyPr>
            <a:norm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440. KHAM KHUAPI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 err="1"/>
              <a:t>Doh</a:t>
            </a:r>
            <a:r>
              <a:rPr lang="en-US" sz="1500" dirty="0"/>
              <a:t> is  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150745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gal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Minthan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kigen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-ah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lo,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33454505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tum lo,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Singtehte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mi’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maitang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ding,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8849973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mite’n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uh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mite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aksi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tang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841002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buk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khempeuh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Lukhu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kikem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3982596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166</Words>
  <Application>Microsoft Office PowerPoint</Application>
  <PresentationFormat>On-screen Show (4:3)</PresentationFormat>
  <Paragraphs>27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440. KHAM KHUAPI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2018-12-15T07:23:16Z</dcterms:modified>
</cp:coreProperties>
</file>